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A525-37D5-481C-B8ED-335D21E946C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4427-43C2-40CF-A1B8-91B309A3C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8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A525-37D5-481C-B8ED-335D21E946C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4427-43C2-40CF-A1B8-91B309A3C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5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A525-37D5-481C-B8ED-335D21E946C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4427-43C2-40CF-A1B8-91B309A3C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A525-37D5-481C-B8ED-335D21E946C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4427-43C2-40CF-A1B8-91B309A3C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8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A525-37D5-481C-B8ED-335D21E946C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4427-43C2-40CF-A1B8-91B309A3C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32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A525-37D5-481C-B8ED-335D21E946C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4427-43C2-40CF-A1B8-91B309A3C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4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A525-37D5-481C-B8ED-335D21E946C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4427-43C2-40CF-A1B8-91B309A3C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85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A525-37D5-481C-B8ED-335D21E946C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4427-43C2-40CF-A1B8-91B309A3C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1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A525-37D5-481C-B8ED-335D21E946C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4427-43C2-40CF-A1B8-91B309A3C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60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A525-37D5-481C-B8ED-335D21E946C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4427-43C2-40CF-A1B8-91B309A3C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6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A525-37D5-481C-B8ED-335D21E946C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4427-43C2-40CF-A1B8-91B309A3C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6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CA525-37D5-481C-B8ED-335D21E946C1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B4427-43C2-40CF-A1B8-91B309A3C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3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iapoem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iapoem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YandexDisk\Андрей\Проект Поэма о России\Презентация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855" y="2996952"/>
            <a:ext cx="9090632" cy="198884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itchFamily="2" charset="0"/>
              </a:rPr>
              <a:t>ПОЭМА О РОССИИ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15816" y="443711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ПРОЕКТА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9621" y="5934670"/>
            <a:ext cx="5852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www.russiapoem.ru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06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YandexDisk\Андрей\Проект Поэма о России\Презентация\Фон ноутбу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 «Поэма о России» включает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себя четыре этапа:</a:t>
            </a:r>
          </a:p>
          <a:p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– создание на базе интернет-сайта электронной площадки для реализации проекта. 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Срок: август-сентябрь 2017 г.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 проекта, написание, отбор и редактирование стихов. 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Срок: сентябрь 2017 г. – сентябрь 2018 г.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Верстка и издание электронной книги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«Поэма о России». 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Срок: октябрь – ноябрь 2018 г.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книги «Поэма о России», награждение победителей. 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Срок: декабрь 2018 г.</a:t>
            </a:r>
            <a:endParaRPr lang="ru-RU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9621" y="5934670"/>
            <a:ext cx="5852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www.russiapoem.ru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2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YandexDisk\Андрей\Проект Поэма о России\Презентация\Фон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1940" y="0"/>
            <a:ext cx="4536504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328725"/>
            <a:ext cx="4896544" cy="46805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600" y="1484784"/>
            <a:ext cx="4690864" cy="482453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на основе присланных стихов масштабного литературного поэтического произведения «Поэма о России».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Верстка и издание электронной книги «Поэма о России».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творческого потенциала авторов, пишущих на русском языке.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конкурса представленных стихов в формате открытого голосования, поощрение авторов-победителей.</a:t>
            </a:r>
          </a:p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Номинирование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проекта "Поэма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России" в Книгу рекордов Гиннеса в качестве самого крупного литературного произведения.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3974" y="6009245"/>
            <a:ext cx="5852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www.russiapoem.ru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9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 uiExpan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YandexDisk\Андрей\Проект Поэма о России\Презентация\Фон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7"/>
            <a:ext cx="9144000" cy="68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548" y="4437112"/>
            <a:ext cx="8136904" cy="23042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Печатное издание книги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«Поэма о России»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полном объеме.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отдельных печатных изданий на основе созданного материала (например: «Малые города России», «Ученые» и т. п.).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серии видеоклипов по направлениям, а также полнометражных фильмов (в том числе анимационных).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социальной сети творческих единиц и формирование базы данных для реализации разнообразных творческих проектов.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созданной электронной площадки для разработки системы мотивации и развития поэтического творчества.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5782" y="1196752"/>
            <a:ext cx="5852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www.russiapoem.ru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29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YandexDisk\Андрей\Проект Поэма о России\Презентация\Хра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25478" b="382"/>
          <a:stretch/>
        </p:blipFill>
        <p:spPr bwMode="auto">
          <a:xfrm>
            <a:off x="0" y="-1"/>
            <a:ext cx="914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itchFamily="2" charset="0"/>
              </a:rPr>
              <a:t>ПОЭМА О РОССИИ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573016"/>
            <a:ext cx="6696744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 Вас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принять участие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литературном проекте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«Поэма о России»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048999"/>
            <a:ext cx="29523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www.russiapoem.ru</a:t>
            </a:r>
            <a:endParaRPr lang="ru-RU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4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YandexDisk\Андрей\Проект Поэма о России\Презентация\Фон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8" y="0"/>
            <a:ext cx="9153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ПРОЕКТЕ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45638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Огромный творческий потенциал многонациональной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современных технологий и средств  массовых коммуникаций способен создать грандиозное по своим масштабам</a:t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значимости единственное в мире литературное произведение –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«Поэму о России»!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 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«Поэма о России»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представляет собой комплекс мероприятий по созданию, подготовке и публикации стихов о России различных авторов, объединенных по тематическим направлениям</a:t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литературное произведение  под названием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«Поэма о России»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9621" y="5934670"/>
            <a:ext cx="5852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www.russiapoem.ru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40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YandexDisk\Андрей\Проект Поэма о России\Презентация\Фон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4258816" cy="1143000"/>
          </a:xfrm>
        </p:spPr>
        <p:txBody>
          <a:bodyPr/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413305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Основной целью проекта «</a:t>
            </a:r>
            <a:r>
              <a:rPr lang="ru-RU" b="1" dirty="0" smtClean="0"/>
              <a:t>Поэма о России</a:t>
            </a:r>
            <a:r>
              <a:rPr lang="ru-RU" dirty="0" smtClean="0"/>
              <a:t>» является коллективное творчество российских поэтов, представителей так называемой «народной поэзии», а также поэтов-профессионалов, результатом </a:t>
            </a:r>
            <a:r>
              <a:rPr lang="ru-RU" smtClean="0"/>
              <a:t>которого станет </a:t>
            </a:r>
            <a:r>
              <a:rPr lang="ru-RU" dirty="0" smtClean="0"/>
              <a:t>глобальное литературное произведение в жанре </a:t>
            </a:r>
            <a:r>
              <a:rPr lang="ru-RU" b="1" dirty="0" smtClean="0"/>
              <a:t>поэмы о нашей великой Родине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Вовлечение всего поэтического потенциала русскоязычных граждан </a:t>
            </a:r>
            <a:r>
              <a:rPr lang="ru-RU" b="1" dirty="0" smtClean="0"/>
              <a:t>России</a:t>
            </a:r>
            <a:r>
              <a:rPr lang="ru-RU" dirty="0" smtClean="0"/>
              <a:t>, ближнего и дальнего зарубежья в совместный творческий процесс позволит не только создать единую интегрированную поэтическую площадку, но и возродить, укрепить творческие, культурные, социальные, межнациональные</a:t>
            </a:r>
            <a:br>
              <a:rPr lang="ru-RU" dirty="0" smtClean="0"/>
            </a:br>
            <a:r>
              <a:rPr lang="ru-RU" dirty="0" smtClean="0"/>
              <a:t>и патриотические связи между россиянами внутри страны</a:t>
            </a:r>
            <a:br>
              <a:rPr lang="ru-RU" dirty="0" smtClean="0"/>
            </a:br>
            <a:r>
              <a:rPr lang="ru-RU" dirty="0" smtClean="0"/>
              <a:t>и русскоговорящим населением зарубежья.</a:t>
            </a:r>
          </a:p>
          <a:p>
            <a:pPr algn="just"/>
            <a:r>
              <a:rPr lang="ru-RU" dirty="0" smtClean="0"/>
              <a:t>Задействование максимального количества участников позволит повысить интерес населения к поэтическому творчеству, </a:t>
            </a:r>
            <a:br>
              <a:rPr lang="ru-RU" dirty="0" smtClean="0"/>
            </a:br>
            <a:r>
              <a:rPr lang="ru-RU" dirty="0" smtClean="0"/>
              <a:t>к современному русскому языку, улучшить качество поэзии.</a:t>
            </a:r>
          </a:p>
          <a:p>
            <a:pPr algn="just"/>
            <a:r>
              <a:rPr lang="ru-RU" dirty="0" smtClean="0"/>
              <a:t>Тематика литературного произведения «</a:t>
            </a:r>
            <a:r>
              <a:rPr lang="ru-RU" b="1" dirty="0" smtClean="0"/>
              <a:t>Поэма о России</a:t>
            </a:r>
            <a:r>
              <a:rPr lang="ru-RU" dirty="0" smtClean="0"/>
              <a:t>» позволит повысить уровень самосознания, отождествления каждого гражданина нашей страны, как составляющей частицы мощного многонационального государства с многовековой историей, воспитание чувства патриотизма и </a:t>
            </a:r>
            <a:r>
              <a:rPr lang="ru-RU" b="1" dirty="0" smtClean="0"/>
              <a:t>уважения к себе, своей семье, своей Родине.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934670"/>
            <a:ext cx="5852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www.russiapoem.ru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60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YandexDisk\Андрей\Проект Поэма о России\Презентация\Фон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6" y="0"/>
            <a:ext cx="91477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311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311" y="1988840"/>
            <a:ext cx="8229600" cy="36004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Федерация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 СНГ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 Европы и Азии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 Африки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 Северной и Южной Америки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Австралия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893" y="5805264"/>
            <a:ext cx="5852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www.russiapoem.ru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8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YandexDisk\Андрей\Проект Поэма о России\Презентация\Фон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7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ПРОЕКТА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784976" cy="4525963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«Поэма о России»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                          в сети интернет на базе специальной интернет-платформы         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www.russiapoem.ru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 могут публиковать собственные стихи, комментировать и оценивать работы других авторов, делать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репост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произведений, отправлять и получать личные сообщения, вносить предложения и получать консультации по реализации проекта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работе сайта.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сайте имеется Форум,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RSS-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лента, удобная форма обратной связи.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устойчиво работает на планшетах и смартфонах , а также имеет удобное мобильное приложение.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проекта осуществляется в популярных социальных сетях: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Одноклассники, В Контакте,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7810" y="6150114"/>
            <a:ext cx="53483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www.russiapoem.ru</a:t>
            </a: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1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YandexDisk\Андрей\Проект Поэма о России\Презентация\Фон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7" y="0"/>
            <a:ext cx="9147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71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ПОЭМЫ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712968" cy="51125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Главы </a:t>
            </a:r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«Поэмы о России» 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формируются</a:t>
            </a:r>
            <a:b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следующим направлениям:</a:t>
            </a:r>
          </a:p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Лирика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лирико-патриотическое.</a:t>
            </a:r>
          </a:p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историческое.</a:t>
            </a:r>
          </a:p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географическое.</a:t>
            </a:r>
          </a:p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Народы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национально-этническое.</a:t>
            </a:r>
          </a:p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биографическое.</a:t>
            </a:r>
          </a:p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научно-техническое.</a:t>
            </a:r>
          </a:p>
          <a:p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  <a:r>
              <a:rPr lang="ru-R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культурно-просветительское.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09621" y="5934670"/>
            <a:ext cx="5852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www.russiapoem.ru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1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YandexDisk\Андрей\Проект Поэма о России\Презентация\Фон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Стихотворение должно быть написано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русском языке.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Стихотворный размер – четырехстопный ямб.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одного стихотворения не более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строк (8 четверостиший).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стихов для каждого автора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ограничено.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5782" y="5934670"/>
            <a:ext cx="5852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www.russiapoem.ru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257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YandexDisk\Андрей\Проект Поэма о России\Презентация\Фон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99392"/>
            <a:ext cx="4537138" cy="1027389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3672408" cy="316835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Автором «Поэмы о России» становится любой поэт в возрасте от 12 лет, опубликовавший на сайте проекта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www.russiapoem.ru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хотя бы одно стихотворение, соответствующее критериям проекта (написанное на русском языке четырехстопным ямбом, объемом не более 32 строк,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соответствуещее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тематике одной из глав, не являющееся оскорбительным, не содержащее ненормативной лексики).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9621" y="5934670"/>
            <a:ext cx="5852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www.russiapoem.ru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33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YandexDisk\Андрей\Проект Поэма о России\Презентация\Фон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" y="11714"/>
            <a:ext cx="9142548" cy="68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6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4149080"/>
            <a:ext cx="6203032" cy="233285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проекта «Поэма о России» – это поэты, филологи, культурологи, педагоги, историки, издатели, руководители поэтических клубов и литературных объединений России и стран СНГ.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«Поэма о России» реализуется при участии Ассоциации свободных поэтических объединений Саратовской области.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6508" y="2708920"/>
            <a:ext cx="5852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www.russiapoem.ru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7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448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ПОЭМА О РОССИИ</vt:lpstr>
      <vt:lpstr>О ПРОЕКТЕ</vt:lpstr>
      <vt:lpstr>ЦЕЛИ И ЗАДАЧИ</vt:lpstr>
      <vt:lpstr>ГЕОГРАФИЯ</vt:lpstr>
      <vt:lpstr>САЙТ ПРОЕКТА</vt:lpstr>
      <vt:lpstr>СТРУКТУРА ПОЭМЫ</vt:lpstr>
      <vt:lpstr>КРИТЕРИИ</vt:lpstr>
      <vt:lpstr>УЧАСТНИКИ</vt:lpstr>
      <vt:lpstr>КОМАНДА</vt:lpstr>
      <vt:lpstr>ЭТАПЫ РЕАЛИЗАЦИИ</vt:lpstr>
      <vt:lpstr>ИТОГИ</vt:lpstr>
      <vt:lpstr>РАЗВИТИЕ</vt:lpstr>
      <vt:lpstr>ПОЭМА О РОССИИ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47</cp:revision>
  <dcterms:created xsi:type="dcterms:W3CDTF">2017-09-13T03:50:44Z</dcterms:created>
  <dcterms:modified xsi:type="dcterms:W3CDTF">2017-09-25T06:09:04Z</dcterms:modified>
</cp:coreProperties>
</file>